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87CFA-667D-4926-B660-CFB6E9C7D1F6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8598F-89A3-4FED-B939-503497BD7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799"/>
          </a:xfrm>
        </p:spPr>
        <p:txBody>
          <a:bodyPr/>
          <a:lstStyle/>
          <a:p>
            <a:r>
              <a:rPr lang="en-US" dirty="0" smtClean="0"/>
              <a:t>Cooking Equipment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Cooking Equipment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Cooking Equipment</dc:title>
  <dc:creator>teacher</dc:creator>
  <cp:lastModifiedBy>teacher</cp:lastModifiedBy>
  <cp:revision>1</cp:revision>
  <dcterms:created xsi:type="dcterms:W3CDTF">2013-01-30T19:51:39Z</dcterms:created>
  <dcterms:modified xsi:type="dcterms:W3CDTF">2013-01-30T19:52:01Z</dcterms:modified>
</cp:coreProperties>
</file>